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09" r:id="rId5"/>
    <p:sldId id="310" r:id="rId6"/>
    <p:sldId id="311" r:id="rId7"/>
    <p:sldId id="308" r:id="rId8"/>
    <p:sldId id="307" r:id="rId9"/>
    <p:sldId id="299" r:id="rId10"/>
    <p:sldId id="306" r:id="rId11"/>
    <p:sldId id="300" r:id="rId12"/>
    <p:sldId id="305" r:id="rId13"/>
    <p:sldId id="301" r:id="rId14"/>
    <p:sldId id="285" r:id="rId15"/>
    <p:sldId id="287" r:id="rId16"/>
    <p:sldId id="294" r:id="rId17"/>
    <p:sldId id="289" r:id="rId18"/>
    <p:sldId id="293" r:id="rId19"/>
    <p:sldId id="295" r:id="rId20"/>
    <p:sldId id="298" r:id="rId21"/>
    <p:sldId id="292" r:id="rId22"/>
    <p:sldId id="291" r:id="rId23"/>
    <p:sldId id="314" r:id="rId24"/>
    <p:sldId id="304" r:id="rId25"/>
    <p:sldId id="283" r:id="rId26"/>
    <p:sldId id="284" r:id="rId27"/>
    <p:sldId id="288" r:id="rId28"/>
    <p:sldId id="276" r:id="rId29"/>
    <p:sldId id="279" r:id="rId30"/>
    <p:sldId id="278" r:id="rId31"/>
    <p:sldId id="280" r:id="rId32"/>
    <p:sldId id="282" r:id="rId33"/>
    <p:sldId id="268" r:id="rId34"/>
    <p:sldId id="267" r:id="rId35"/>
    <p:sldId id="266" r:id="rId36"/>
    <p:sldId id="265" r:id="rId37"/>
    <p:sldId id="258" r:id="rId38"/>
    <p:sldId id="263" r:id="rId39"/>
    <p:sldId id="264" r:id="rId40"/>
    <p:sldId id="29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44.png"/><Relationship Id="rId39" Type="http://schemas.openxmlformats.org/officeDocument/2006/relationships/image" Target="../media/image95.png"/><Relationship Id="rId21" Type="http://schemas.openxmlformats.org/officeDocument/2006/relationships/image" Target="../media/image78.pn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0" Type="http://schemas.openxmlformats.org/officeDocument/2006/relationships/image" Target="../media/image77.png"/><Relationship Id="rId41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44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82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84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8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5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6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84.png"/><Relationship Id="rId5" Type="http://schemas.openxmlformats.org/officeDocument/2006/relationships/image" Target="../media/image139.png"/><Relationship Id="rId15" Type="http://schemas.openxmlformats.org/officeDocument/2006/relationships/image" Target="../media/image147.png"/><Relationship Id="rId10" Type="http://schemas.openxmlformats.org/officeDocument/2006/relationships/image" Target="../media/image83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26" Type="http://schemas.openxmlformats.org/officeDocument/2006/relationships/image" Target="../media/image179.png"/><Relationship Id="rId39" Type="http://schemas.openxmlformats.org/officeDocument/2006/relationships/image" Target="../media/image146.png"/><Relationship Id="rId21" Type="http://schemas.openxmlformats.org/officeDocument/2006/relationships/image" Target="../media/image174.png"/><Relationship Id="rId34" Type="http://schemas.openxmlformats.org/officeDocument/2006/relationships/image" Target="../media/image187.png"/><Relationship Id="rId42" Type="http://schemas.openxmlformats.org/officeDocument/2006/relationships/image" Target="../media/image194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29" Type="http://schemas.openxmlformats.org/officeDocument/2006/relationships/image" Target="../media/image182.png"/><Relationship Id="rId41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image" Target="../media/image177.png"/><Relationship Id="rId32" Type="http://schemas.openxmlformats.org/officeDocument/2006/relationships/image" Target="../media/image185.png"/><Relationship Id="rId37" Type="http://schemas.openxmlformats.org/officeDocument/2006/relationships/image" Target="../media/image190.png"/><Relationship Id="rId40" Type="http://schemas.openxmlformats.org/officeDocument/2006/relationships/image" Target="../media/image192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31" Type="http://schemas.openxmlformats.org/officeDocument/2006/relationships/image" Target="../media/image184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78.png"/><Relationship Id="rId33" Type="http://schemas.openxmlformats.org/officeDocument/2006/relationships/image" Target="../media/image186.png"/><Relationship Id="rId38" Type="http://schemas.openxmlformats.org/officeDocument/2006/relationships/image" Target="../media/image1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7.png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8.png"/><Relationship Id="rId18" Type="http://schemas.openxmlformats.org/officeDocument/2006/relationships/image" Target="../media/image212.png"/><Relationship Id="rId26" Type="http://schemas.openxmlformats.org/officeDocument/2006/relationships/image" Target="../media/image148.png"/><Relationship Id="rId39" Type="http://schemas.openxmlformats.org/officeDocument/2006/relationships/image" Target="../media/image231.png"/><Relationship Id="rId21" Type="http://schemas.openxmlformats.org/officeDocument/2006/relationships/image" Target="../media/image215.png"/><Relationship Id="rId34" Type="http://schemas.openxmlformats.org/officeDocument/2006/relationships/image" Target="../media/image227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29" Type="http://schemas.openxmlformats.org/officeDocument/2006/relationships/image" Target="../media/image222.png"/><Relationship Id="rId41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24" Type="http://schemas.openxmlformats.org/officeDocument/2006/relationships/image" Target="../media/image218.png"/><Relationship Id="rId32" Type="http://schemas.openxmlformats.org/officeDocument/2006/relationships/image" Target="../media/image225.png"/><Relationship Id="rId37" Type="http://schemas.openxmlformats.org/officeDocument/2006/relationships/image" Target="../media/image149.png"/><Relationship Id="rId40" Type="http://schemas.openxmlformats.org/officeDocument/2006/relationships/image" Target="../media/image232.png"/><Relationship Id="rId5" Type="http://schemas.openxmlformats.org/officeDocument/2006/relationships/image" Target="../media/image200.png"/><Relationship Id="rId15" Type="http://schemas.openxmlformats.org/officeDocument/2006/relationships/image" Target="../media/image147.png"/><Relationship Id="rId23" Type="http://schemas.openxmlformats.org/officeDocument/2006/relationships/image" Target="../media/image217.png"/><Relationship Id="rId28" Type="http://schemas.openxmlformats.org/officeDocument/2006/relationships/image" Target="../media/image221.png"/><Relationship Id="rId36" Type="http://schemas.openxmlformats.org/officeDocument/2006/relationships/image" Target="../media/image229.png"/><Relationship Id="rId10" Type="http://schemas.openxmlformats.org/officeDocument/2006/relationships/image" Target="../media/image205.png"/><Relationship Id="rId19" Type="http://schemas.openxmlformats.org/officeDocument/2006/relationships/image" Target="../media/image213.png"/><Relationship Id="rId31" Type="http://schemas.openxmlformats.org/officeDocument/2006/relationships/image" Target="../media/image224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Relationship Id="rId22" Type="http://schemas.openxmlformats.org/officeDocument/2006/relationships/image" Target="../media/image216.png"/><Relationship Id="rId27" Type="http://schemas.openxmlformats.org/officeDocument/2006/relationships/image" Target="../media/image220.png"/><Relationship Id="rId30" Type="http://schemas.openxmlformats.org/officeDocument/2006/relationships/image" Target="../media/image223.png"/><Relationship Id="rId35" Type="http://schemas.openxmlformats.org/officeDocument/2006/relationships/image" Target="../media/image228.png"/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12" Type="http://schemas.openxmlformats.org/officeDocument/2006/relationships/image" Target="../media/image207.png"/><Relationship Id="rId17" Type="http://schemas.openxmlformats.org/officeDocument/2006/relationships/image" Target="../media/image211.png"/><Relationship Id="rId25" Type="http://schemas.openxmlformats.org/officeDocument/2006/relationships/image" Target="../media/image219.png"/><Relationship Id="rId33" Type="http://schemas.openxmlformats.org/officeDocument/2006/relationships/image" Target="../media/image226.png"/><Relationship Id="rId38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5.png"/><Relationship Id="rId7" Type="http://schemas.openxmlformats.org/officeDocument/2006/relationships/image" Target="../media/image238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5" Type="http://schemas.openxmlformats.org/officeDocument/2006/relationships/image" Target="../media/image142.png"/><Relationship Id="rId4" Type="http://schemas.openxmlformats.org/officeDocument/2006/relationships/image" Target="../media/image236.png"/><Relationship Id="rId9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5.png"/><Relationship Id="rId7" Type="http://schemas.openxmlformats.org/officeDocument/2006/relationships/image" Target="../media/image141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9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0.png"/><Relationship Id="rId7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18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5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85.png"/><Relationship Id="rId10" Type="http://schemas.openxmlformats.org/officeDocument/2006/relationships/image" Target="../media/image289.png"/><Relationship Id="rId4" Type="http://schemas.openxmlformats.org/officeDocument/2006/relationships/image" Target="../media/image284.png"/><Relationship Id="rId9" Type="http://schemas.openxmlformats.org/officeDocument/2006/relationships/image" Target="../media/image2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9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a00s005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12FE2A-91CC-28B1-E828-6C370D8E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378" y="2068193"/>
            <a:ext cx="2148735" cy="21154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DB6A6D-4D49-23AB-8136-480870B4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9" y="1923815"/>
            <a:ext cx="1791624" cy="23649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D820E3-94FE-9480-393B-E478B3467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80" y="1923815"/>
            <a:ext cx="2384528" cy="22597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3B60D1-92E4-323D-0490-2A5CF95B4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466" y="1976387"/>
            <a:ext cx="2252034" cy="22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a10s005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98B88-5EA4-5EDF-30BC-334F1E2A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47" y="1675533"/>
            <a:ext cx="1667828" cy="2449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0ED78-BB3B-4BDA-49B6-28C4C132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79" y="1714776"/>
            <a:ext cx="1625347" cy="2449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4C8FA-436A-BAD9-3820-761FEACF4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01" y="1905000"/>
            <a:ext cx="2122978" cy="20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a35s018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4E3CA-BFE1-650D-263A-ED913F72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30" y="2179136"/>
            <a:ext cx="2355037" cy="210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50723</TotalTime>
  <Words>683</Words>
  <Application>Microsoft Office PowerPoint</Application>
  <PresentationFormat>Widescreen</PresentationFormat>
  <Paragraphs>114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Office Theme</vt:lpstr>
      <vt:lpstr>a00s005</vt:lpstr>
      <vt:lpstr>a10s005</vt:lpstr>
      <vt:lpstr>a35s018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226</cp:revision>
  <dcterms:created xsi:type="dcterms:W3CDTF">2023-07-26T17:49:20Z</dcterms:created>
  <dcterms:modified xsi:type="dcterms:W3CDTF">2025-02-15T01:10:47Z</dcterms:modified>
</cp:coreProperties>
</file>